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236075" cy="67659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525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2706" y="1107294"/>
            <a:ext cx="7850664" cy="2355544"/>
          </a:xfrm>
        </p:spPr>
        <p:txBody>
          <a:bodyPr anchor="b"/>
          <a:lstStyle>
            <a:lvl1pPr algn="ctr">
              <a:defRPr sz="5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510" y="3553677"/>
            <a:ext cx="6927056" cy="1633532"/>
          </a:xfrm>
        </p:spPr>
        <p:txBody>
          <a:bodyPr/>
          <a:lstStyle>
            <a:lvl1pPr marL="0" indent="0" algn="ctr">
              <a:buNone/>
              <a:defRPr sz="2368"/>
            </a:lvl1pPr>
            <a:lvl2pPr marL="451074" indent="0" algn="ctr">
              <a:buNone/>
              <a:defRPr sz="1973"/>
            </a:lvl2pPr>
            <a:lvl3pPr marL="902147" indent="0" algn="ctr">
              <a:buNone/>
              <a:defRPr sz="1776"/>
            </a:lvl3pPr>
            <a:lvl4pPr marL="1353221" indent="0" algn="ctr">
              <a:buNone/>
              <a:defRPr sz="1579"/>
            </a:lvl4pPr>
            <a:lvl5pPr marL="1804294" indent="0" algn="ctr">
              <a:buNone/>
              <a:defRPr sz="1579"/>
            </a:lvl5pPr>
            <a:lvl6pPr marL="2255368" indent="0" algn="ctr">
              <a:buNone/>
              <a:defRPr sz="1579"/>
            </a:lvl6pPr>
            <a:lvl7pPr marL="2706441" indent="0" algn="ctr">
              <a:buNone/>
              <a:defRPr sz="1579"/>
            </a:lvl7pPr>
            <a:lvl8pPr marL="3157515" indent="0" algn="ctr">
              <a:buNone/>
              <a:defRPr sz="1579"/>
            </a:lvl8pPr>
            <a:lvl9pPr marL="3608588" indent="0" algn="ctr">
              <a:buNone/>
              <a:defRPr sz="157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73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9567" y="360223"/>
            <a:ext cx="1991529" cy="573380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981" y="360223"/>
            <a:ext cx="5859135" cy="57338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657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86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170" y="1686785"/>
            <a:ext cx="7966115" cy="2814436"/>
          </a:xfrm>
        </p:spPr>
        <p:txBody>
          <a:bodyPr anchor="b"/>
          <a:lstStyle>
            <a:lvl1pPr>
              <a:defRPr sz="5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170" y="4527846"/>
            <a:ext cx="7966115" cy="1480046"/>
          </a:xfrm>
        </p:spPr>
        <p:txBody>
          <a:bodyPr/>
          <a:lstStyle>
            <a:lvl1pPr marL="0" indent="0">
              <a:buNone/>
              <a:defRPr sz="2368">
                <a:solidFill>
                  <a:schemeClr val="tx1"/>
                </a:solidFill>
              </a:defRPr>
            </a:lvl1pPr>
            <a:lvl2pPr marL="451074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2pPr>
            <a:lvl3pPr marL="902147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3pPr>
            <a:lvl4pPr marL="1353221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4pPr>
            <a:lvl5pPr marL="1804294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5pPr>
            <a:lvl6pPr marL="2255368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6pPr>
            <a:lvl7pPr marL="2706441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7pPr>
            <a:lvl8pPr marL="3157515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8pPr>
            <a:lvl9pPr marL="3608588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44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4980" y="1801114"/>
            <a:ext cx="3925332" cy="42929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763" y="1801114"/>
            <a:ext cx="3925332" cy="42929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84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360224"/>
            <a:ext cx="7966115" cy="13077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84" y="1658592"/>
            <a:ext cx="3907292" cy="812850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074" indent="0">
              <a:buNone/>
              <a:defRPr sz="1973" b="1"/>
            </a:lvl2pPr>
            <a:lvl3pPr marL="902147" indent="0">
              <a:buNone/>
              <a:defRPr sz="1776" b="1"/>
            </a:lvl3pPr>
            <a:lvl4pPr marL="1353221" indent="0">
              <a:buNone/>
              <a:defRPr sz="1579" b="1"/>
            </a:lvl4pPr>
            <a:lvl5pPr marL="1804294" indent="0">
              <a:buNone/>
              <a:defRPr sz="1579" b="1"/>
            </a:lvl5pPr>
            <a:lvl6pPr marL="2255368" indent="0">
              <a:buNone/>
              <a:defRPr sz="1579" b="1"/>
            </a:lvl6pPr>
            <a:lvl7pPr marL="2706441" indent="0">
              <a:buNone/>
              <a:defRPr sz="1579" b="1"/>
            </a:lvl7pPr>
            <a:lvl8pPr marL="3157515" indent="0">
              <a:buNone/>
              <a:defRPr sz="1579" b="1"/>
            </a:lvl8pPr>
            <a:lvl9pPr marL="3608588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184" y="2471442"/>
            <a:ext cx="3907292" cy="36351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5763" y="1658592"/>
            <a:ext cx="3926535" cy="812850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074" indent="0">
              <a:buNone/>
              <a:defRPr sz="1973" b="1"/>
            </a:lvl2pPr>
            <a:lvl3pPr marL="902147" indent="0">
              <a:buNone/>
              <a:defRPr sz="1776" b="1"/>
            </a:lvl3pPr>
            <a:lvl4pPr marL="1353221" indent="0">
              <a:buNone/>
              <a:defRPr sz="1579" b="1"/>
            </a:lvl4pPr>
            <a:lvl5pPr marL="1804294" indent="0">
              <a:buNone/>
              <a:defRPr sz="1579" b="1"/>
            </a:lvl5pPr>
            <a:lvl6pPr marL="2255368" indent="0">
              <a:buNone/>
              <a:defRPr sz="1579" b="1"/>
            </a:lvl6pPr>
            <a:lvl7pPr marL="2706441" indent="0">
              <a:buNone/>
              <a:defRPr sz="1579" b="1"/>
            </a:lvl7pPr>
            <a:lvl8pPr marL="3157515" indent="0">
              <a:buNone/>
              <a:defRPr sz="1579" b="1"/>
            </a:lvl8pPr>
            <a:lvl9pPr marL="3608588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5763" y="2471442"/>
            <a:ext cx="3926535" cy="36351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15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392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8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451062"/>
            <a:ext cx="2978875" cy="1578716"/>
          </a:xfrm>
        </p:spPr>
        <p:txBody>
          <a:bodyPr anchor="b"/>
          <a:lstStyle>
            <a:lvl1pPr>
              <a:defRPr sz="31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6535" y="974169"/>
            <a:ext cx="4675763" cy="4808192"/>
          </a:xfrm>
        </p:spPr>
        <p:txBody>
          <a:bodyPr/>
          <a:lstStyle>
            <a:lvl1pPr>
              <a:defRPr sz="3157"/>
            </a:lvl1pPr>
            <a:lvl2pPr>
              <a:defRPr sz="2762"/>
            </a:lvl2pPr>
            <a:lvl3pPr>
              <a:defRPr sz="2368"/>
            </a:lvl3pPr>
            <a:lvl4pPr>
              <a:defRPr sz="1973"/>
            </a:lvl4pPr>
            <a:lvl5pPr>
              <a:defRPr sz="1973"/>
            </a:lvl5pPr>
            <a:lvl6pPr>
              <a:defRPr sz="1973"/>
            </a:lvl6pPr>
            <a:lvl7pPr>
              <a:defRPr sz="1973"/>
            </a:lvl7pPr>
            <a:lvl8pPr>
              <a:defRPr sz="1973"/>
            </a:lvl8pPr>
            <a:lvl9pPr>
              <a:defRPr sz="197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3" y="2029777"/>
            <a:ext cx="2978875" cy="3760414"/>
          </a:xfrm>
        </p:spPr>
        <p:txBody>
          <a:bodyPr/>
          <a:lstStyle>
            <a:lvl1pPr marL="0" indent="0">
              <a:buNone/>
              <a:defRPr sz="1579"/>
            </a:lvl1pPr>
            <a:lvl2pPr marL="451074" indent="0">
              <a:buNone/>
              <a:defRPr sz="1381"/>
            </a:lvl2pPr>
            <a:lvl3pPr marL="902147" indent="0">
              <a:buNone/>
              <a:defRPr sz="1184"/>
            </a:lvl3pPr>
            <a:lvl4pPr marL="1353221" indent="0">
              <a:buNone/>
              <a:defRPr sz="987"/>
            </a:lvl4pPr>
            <a:lvl5pPr marL="1804294" indent="0">
              <a:buNone/>
              <a:defRPr sz="987"/>
            </a:lvl5pPr>
            <a:lvl6pPr marL="2255368" indent="0">
              <a:buNone/>
              <a:defRPr sz="987"/>
            </a:lvl6pPr>
            <a:lvl7pPr marL="2706441" indent="0">
              <a:buNone/>
              <a:defRPr sz="987"/>
            </a:lvl7pPr>
            <a:lvl8pPr marL="3157515" indent="0">
              <a:buNone/>
              <a:defRPr sz="987"/>
            </a:lvl8pPr>
            <a:lvl9pPr marL="3608588" indent="0">
              <a:buNone/>
              <a:defRPr sz="9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040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451062"/>
            <a:ext cx="2978875" cy="1578716"/>
          </a:xfrm>
        </p:spPr>
        <p:txBody>
          <a:bodyPr anchor="b"/>
          <a:lstStyle>
            <a:lvl1pPr>
              <a:defRPr sz="31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26535" y="974169"/>
            <a:ext cx="4675763" cy="4808192"/>
          </a:xfrm>
        </p:spPr>
        <p:txBody>
          <a:bodyPr anchor="t"/>
          <a:lstStyle>
            <a:lvl1pPr marL="0" indent="0">
              <a:buNone/>
              <a:defRPr sz="3157"/>
            </a:lvl1pPr>
            <a:lvl2pPr marL="451074" indent="0">
              <a:buNone/>
              <a:defRPr sz="2762"/>
            </a:lvl2pPr>
            <a:lvl3pPr marL="902147" indent="0">
              <a:buNone/>
              <a:defRPr sz="2368"/>
            </a:lvl3pPr>
            <a:lvl4pPr marL="1353221" indent="0">
              <a:buNone/>
              <a:defRPr sz="1973"/>
            </a:lvl4pPr>
            <a:lvl5pPr marL="1804294" indent="0">
              <a:buNone/>
              <a:defRPr sz="1973"/>
            </a:lvl5pPr>
            <a:lvl6pPr marL="2255368" indent="0">
              <a:buNone/>
              <a:defRPr sz="1973"/>
            </a:lvl6pPr>
            <a:lvl7pPr marL="2706441" indent="0">
              <a:buNone/>
              <a:defRPr sz="1973"/>
            </a:lvl7pPr>
            <a:lvl8pPr marL="3157515" indent="0">
              <a:buNone/>
              <a:defRPr sz="1973"/>
            </a:lvl8pPr>
            <a:lvl9pPr marL="3608588" indent="0">
              <a:buNone/>
              <a:defRPr sz="197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3" y="2029777"/>
            <a:ext cx="2978875" cy="3760414"/>
          </a:xfrm>
        </p:spPr>
        <p:txBody>
          <a:bodyPr/>
          <a:lstStyle>
            <a:lvl1pPr marL="0" indent="0">
              <a:buNone/>
              <a:defRPr sz="1579"/>
            </a:lvl1pPr>
            <a:lvl2pPr marL="451074" indent="0">
              <a:buNone/>
              <a:defRPr sz="1381"/>
            </a:lvl2pPr>
            <a:lvl3pPr marL="902147" indent="0">
              <a:buNone/>
              <a:defRPr sz="1184"/>
            </a:lvl3pPr>
            <a:lvl4pPr marL="1353221" indent="0">
              <a:buNone/>
              <a:defRPr sz="987"/>
            </a:lvl4pPr>
            <a:lvl5pPr marL="1804294" indent="0">
              <a:buNone/>
              <a:defRPr sz="987"/>
            </a:lvl5pPr>
            <a:lvl6pPr marL="2255368" indent="0">
              <a:buNone/>
              <a:defRPr sz="987"/>
            </a:lvl6pPr>
            <a:lvl7pPr marL="2706441" indent="0">
              <a:buNone/>
              <a:defRPr sz="987"/>
            </a:lvl7pPr>
            <a:lvl8pPr marL="3157515" indent="0">
              <a:buNone/>
              <a:defRPr sz="987"/>
            </a:lvl8pPr>
            <a:lvl9pPr marL="3608588" indent="0">
              <a:buNone/>
              <a:defRPr sz="9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40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4980" y="360224"/>
            <a:ext cx="7966115" cy="1307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980" y="1801114"/>
            <a:ext cx="7966115" cy="4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4980" y="6271012"/>
            <a:ext cx="2078117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9450" y="6271012"/>
            <a:ext cx="3117175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22978" y="6271012"/>
            <a:ext cx="2078117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49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02147" rtl="0" eaLnBrk="1" latinLnBrk="0" hangingPunct="1">
        <a:lnSpc>
          <a:spcPct val="90000"/>
        </a:lnSpc>
        <a:spcBef>
          <a:spcPct val="0"/>
        </a:spcBef>
        <a:buNone/>
        <a:defRPr sz="434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5537" indent="-225537" algn="l" defTabSz="902147" rtl="0" eaLnBrk="1" latinLnBrk="0" hangingPunct="1">
        <a:lnSpc>
          <a:spcPct val="90000"/>
        </a:lnSpc>
        <a:spcBef>
          <a:spcPts val="987"/>
        </a:spcBef>
        <a:buFont typeface="Arial" panose="020B0604020202020204" pitchFamily="34" charset="0"/>
        <a:buChar char="•"/>
        <a:defRPr sz="2762" kern="1200">
          <a:solidFill>
            <a:schemeClr val="tx1"/>
          </a:solidFill>
          <a:latin typeface="+mn-lt"/>
          <a:ea typeface="+mn-ea"/>
          <a:cs typeface="+mn-cs"/>
        </a:defRPr>
      </a:lvl1pPr>
      <a:lvl2pPr marL="676610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2368" kern="1200">
          <a:solidFill>
            <a:schemeClr val="tx1"/>
          </a:solidFill>
          <a:latin typeface="+mn-lt"/>
          <a:ea typeface="+mn-ea"/>
          <a:cs typeface="+mn-cs"/>
        </a:defRPr>
      </a:lvl2pPr>
      <a:lvl3pPr marL="1127684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973" kern="1200">
          <a:solidFill>
            <a:schemeClr val="tx1"/>
          </a:solidFill>
          <a:latin typeface="+mn-lt"/>
          <a:ea typeface="+mn-ea"/>
          <a:cs typeface="+mn-cs"/>
        </a:defRPr>
      </a:lvl3pPr>
      <a:lvl4pPr marL="1578757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4pPr>
      <a:lvl5pPr marL="2029831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5pPr>
      <a:lvl6pPr marL="2480904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6pPr>
      <a:lvl7pPr marL="2931978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7pPr>
      <a:lvl8pPr marL="3383051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8pPr>
      <a:lvl9pPr marL="3834125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1pPr>
      <a:lvl2pPr marL="451074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2pPr>
      <a:lvl3pPr marL="902147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353221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4pPr>
      <a:lvl5pPr marL="1804294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5pPr>
      <a:lvl6pPr marL="2255368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6pPr>
      <a:lvl7pPr marL="2706441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7pPr>
      <a:lvl8pPr marL="3157515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8pPr>
      <a:lvl9pPr marL="3608588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fabric surface&#10;&#10;Description automatically generated">
            <a:extLst>
              <a:ext uri="{FF2B5EF4-FFF2-40B4-BE49-F238E27FC236}">
                <a16:creationId xmlns:a16="http://schemas.microsoft.com/office/drawing/2014/main" id="{FC02D933-3C65-43F7-8901-1DDCC8DC9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9"/>
            <a:ext cx="9236075" cy="674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00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ook&#10;&#10;Description automatically generated">
            <a:extLst>
              <a:ext uri="{FF2B5EF4-FFF2-40B4-BE49-F238E27FC236}">
                <a16:creationId xmlns:a16="http://schemas.microsoft.com/office/drawing/2014/main" id="{7B9F2FA7-F095-4082-ACDC-26AEF2257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666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2F040FB7-6A67-4630-A8BD-B8E489071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92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13B83EC4-356C-407D-95F0-1715769BF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40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lackboard&#10;&#10;Description automatically generated">
            <a:extLst>
              <a:ext uri="{FF2B5EF4-FFF2-40B4-BE49-F238E27FC236}">
                <a16:creationId xmlns:a16="http://schemas.microsoft.com/office/drawing/2014/main" id="{8226C723-3AFB-4F6B-B1C6-B42A53746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0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8C579568-E699-45B9-A8FE-EBDD6FC0A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08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lackboard&#10;&#10;Description automatically generated">
            <a:extLst>
              <a:ext uri="{FF2B5EF4-FFF2-40B4-BE49-F238E27FC236}">
                <a16:creationId xmlns:a16="http://schemas.microsoft.com/office/drawing/2014/main" id="{982BEDC5-B16E-4D81-9EB9-BEEF546A7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70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lackboard&#10;&#10;Description automatically generated">
            <a:extLst>
              <a:ext uri="{FF2B5EF4-FFF2-40B4-BE49-F238E27FC236}">
                <a16:creationId xmlns:a16="http://schemas.microsoft.com/office/drawing/2014/main" id="{A75DFF21-D164-459D-AED1-29D56D5F4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93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onitor, screen, television, photo&#10;&#10;Description automatically generated">
            <a:extLst>
              <a:ext uri="{FF2B5EF4-FFF2-40B4-BE49-F238E27FC236}">
                <a16:creationId xmlns:a16="http://schemas.microsoft.com/office/drawing/2014/main" id="{56D81F6F-B2A5-4340-8888-7D6192AA9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37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Prakul Gupta</dc:creator>
  <cp:lastModifiedBy>Prakul Gupta</cp:lastModifiedBy>
  <cp:revision>5</cp:revision>
  <dcterms:created xsi:type="dcterms:W3CDTF">2020-01-27T21:30:48Z</dcterms:created>
  <dcterms:modified xsi:type="dcterms:W3CDTF">2020-01-28T21:56:21Z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prakgup@microsoft.com</vt:lpwstr>
  </property>
  <property fmtid="{D5CDD505-2E9C-101B-9397-08002B2CF9AE}" pid="5" name="MSIP_Label_f42aa342-8706-4288-bd11-ebb85995028c_SetDate">
    <vt:lpwstr>2020-01-27T21:34:54.8987452Z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3073fe90-3bf5-4337-9fb1-dcf674b5ecae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